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8" r:id="rId3"/>
    <p:sldId id="260" r:id="rId4"/>
    <p:sldId id="269" r:id="rId5"/>
    <p:sldId id="271" r:id="rId6"/>
    <p:sldId id="270" r:id="rId7"/>
    <p:sldId id="262" r:id="rId8"/>
    <p:sldId id="272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47"/>
    <p:restoredTop sz="95588"/>
  </p:normalViewPr>
  <p:slideViewPr>
    <p:cSldViewPr snapToGrid="0" snapToObjects="1">
      <p:cViewPr varScale="1">
        <p:scale>
          <a:sx n="115" d="100"/>
          <a:sy n="115" d="100"/>
        </p:scale>
        <p:origin x="2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3593A7-DC92-8540-8244-9B9104CC9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3D9BCCD-E60E-B04E-93A2-F533AD9AB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6E08E3-258D-8548-88B8-E8FB135B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C88579-F91C-6548-96B9-994B5073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C1B493-9B97-884D-B0C9-18B41740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28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3E303-B496-C341-88C0-E58A275A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716952-583E-F04E-B8F1-67E8AC43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D92BCD-43CD-E34E-AB1C-A5865E29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AEC73C-1F9A-8C4B-BE2A-702488F0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78530B-A0ED-964C-B0BB-653A4732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7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8EEEDCB-B62A-4C49-A4A5-0C417317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D2B1B8-AE62-C546-BBD0-18A58F8A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8A62EB-5290-974C-8077-8D5899C6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30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C1B3CEE-5BC7-8F44-AF1A-C8E4CF58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8D654F-3A03-2A42-8FD2-F3AE99089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CF06D6-5DD5-CA4F-8540-1E5BCD568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2461E-F240-9C40-80A8-23E2AA8398B7}" type="datetimeFigureOut">
              <a:rPr kumimoji="1" lang="ja-JP" altLang="en-US" smtClean="0"/>
              <a:t>2020/9/8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E30F42-A864-194A-8CCD-A0584AF3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75F39C-EAAD-8747-A9DF-9FFA0C01A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5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BC5CE7E-60B2-8E49-9ABB-0B117F58FF71}"/>
              </a:ext>
            </a:extLst>
          </p:cNvPr>
          <p:cNvSpPr/>
          <p:nvPr/>
        </p:nvSpPr>
        <p:spPr>
          <a:xfrm>
            <a:off x="442951" y="11151"/>
            <a:ext cx="10998200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D37514-6F41-F647-9239-CE742361C07E}"/>
              </a:ext>
            </a:extLst>
          </p:cNvPr>
          <p:cNvSpPr/>
          <p:nvPr/>
        </p:nvSpPr>
        <p:spPr>
          <a:xfrm>
            <a:off x="546100" y="88904"/>
            <a:ext cx="3264158" cy="6716639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LoginPage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>
              <a:gd name="adj1" fmla="val 6514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F3C6FCB-8E37-AE4D-A211-75E14D1142D1}"/>
              </a:ext>
            </a:extLst>
          </p:cNvPr>
          <p:cNvSpPr/>
          <p:nvPr/>
        </p:nvSpPr>
        <p:spPr>
          <a:xfrm>
            <a:off x="5097798" y="901707"/>
            <a:ext cx="6192501" cy="543393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HomePage </a:t>
            </a:r>
            <a:r>
              <a:rPr kumimoji="1" lang="en-US" altLang="ja-JP" sz="1400" dirty="0">
                <a:solidFill>
                  <a:srgbClr val="0070C0"/>
                </a:solidFill>
              </a:rPr>
              <a:t>(</a:t>
            </a:r>
            <a:r>
              <a:rPr kumimoji="1" lang="ja-JP" altLang="en-US" sz="1400">
                <a:solidFill>
                  <a:srgbClr val="0070C0"/>
                </a:solidFill>
              </a:rPr>
              <a:t>ボトムナビゲーションによる画面遷移を担う</a:t>
            </a:r>
            <a:r>
              <a:rPr kumimoji="1" lang="en-US" altLang="ja-JP" sz="1400" dirty="0">
                <a:solidFill>
                  <a:srgbClr val="0070C0"/>
                </a:solidFill>
              </a:rPr>
              <a:t>)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546A136-3BB5-2B43-A755-87BD693293E4}"/>
              </a:ext>
            </a:extLst>
          </p:cNvPr>
          <p:cNvSpPr/>
          <p:nvPr/>
        </p:nvSpPr>
        <p:spPr>
          <a:xfrm>
            <a:off x="5378931" y="1498600"/>
            <a:ext cx="275783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RestoPage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7DE0995-F249-CD4A-A901-35308D00FDCA}"/>
              </a:ext>
            </a:extLst>
          </p:cNvPr>
          <p:cNvSpPr/>
          <p:nvPr/>
        </p:nvSpPr>
        <p:spPr>
          <a:xfrm>
            <a:off x="8266598" y="1498600"/>
            <a:ext cx="277101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-60735" y="37543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193289" y="375431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3555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7998671" y="604113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>
              <a:gd name="adj1" fmla="val 6503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511735" y="5160880"/>
            <a:ext cx="12105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30396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8FAB357-5B46-E843-9FC0-5055859BBC30}"/>
              </a:ext>
            </a:extLst>
          </p:cNvPr>
          <p:cNvSpPr/>
          <p:nvPr/>
        </p:nvSpPr>
        <p:spPr>
          <a:xfrm>
            <a:off x="469900" y="447883"/>
            <a:ext cx="10591800" cy="63212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>
              <a:gd name="adj1" fmla="val 6514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-60735" y="37543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193289" y="375431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3555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7998671" y="604113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>
              <a:gd name="adj1" fmla="val 6503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511735" y="5160880"/>
            <a:ext cx="12105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291253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1BF14B9-BC8F-024B-9188-DAC7BAB95EB5}"/>
              </a:ext>
            </a:extLst>
          </p:cNvPr>
          <p:cNvSpPr/>
          <p:nvPr/>
        </p:nvSpPr>
        <p:spPr>
          <a:xfrm>
            <a:off x="1498600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BC0C22-01C1-254B-9811-CCA0D96DA287}"/>
              </a:ext>
            </a:extLst>
          </p:cNvPr>
          <p:cNvSpPr/>
          <p:nvPr/>
        </p:nvSpPr>
        <p:spPr>
          <a:xfrm>
            <a:off x="4928743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59048" y="25453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6969031" y="5327557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レビュー追加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DF4B9EA-ED0A-A344-9D32-41D74BCC5B18}"/>
              </a:ext>
            </a:extLst>
          </p:cNvPr>
          <p:cNvGrpSpPr/>
          <p:nvPr/>
        </p:nvGrpSpPr>
        <p:grpSpPr>
          <a:xfrm>
            <a:off x="8464979" y="69458"/>
            <a:ext cx="3347366" cy="3293102"/>
            <a:chOff x="9085934" y="3500382"/>
            <a:chExt cx="3347366" cy="3293102"/>
          </a:xfrm>
        </p:grpSpPr>
        <p:pic>
          <p:nvPicPr>
            <p:cNvPr id="4" name="図 3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1ACC6805-5028-A54B-8C81-E1F7D4C7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3288" y="3835400"/>
              <a:ext cx="2134755" cy="2894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DC09B30-BCFE-764D-B8FC-40B75FC62775}"/>
                </a:ext>
              </a:extLst>
            </p:cNvPr>
            <p:cNvSpPr txBox="1"/>
            <p:nvPr/>
          </p:nvSpPr>
          <p:spPr>
            <a:xfrm>
              <a:off x="9085934" y="3500382"/>
              <a:ext cx="25218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レビュー詳細</a:t>
              </a:r>
              <a:r>
                <a:rPr kumimoji="1" lang="en-US" altLang="ja-JP" sz="1200" dirty="0"/>
                <a:t>(</a:t>
              </a:r>
              <a:r>
                <a:rPr kumimoji="1" lang="ja-JP" altLang="en-US" sz="1200"/>
                <a:t>ユーザ画像付</a:t>
              </a:r>
              <a:r>
                <a:rPr kumimoji="1" lang="en-US" altLang="ja-JP" sz="1200" dirty="0"/>
                <a:t>)</a:t>
              </a:r>
              <a:endParaRPr kumimoji="1" lang="ja-JP" altLang="en-US" sz="140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E37CC89-08DE-204A-B022-3147F30486FE}"/>
                </a:ext>
              </a:extLst>
            </p:cNvPr>
            <p:cNvSpPr/>
            <p:nvPr/>
          </p:nvSpPr>
          <p:spPr>
            <a:xfrm>
              <a:off x="9132443" y="3500382"/>
              <a:ext cx="3300857" cy="3293102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User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Review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Detail</a:t>
              </a:r>
              <a:endParaRPr lang="ja-JP" altLang="en-US" b="1">
                <a:solidFill>
                  <a:srgbClr val="0070C0"/>
                </a:solidFill>
              </a:endParaRPr>
            </a:p>
          </p:txBody>
        </p: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927EDC8-8181-8D4F-83A8-376831A3D655}"/>
              </a:ext>
            </a:extLst>
          </p:cNvPr>
          <p:cNvSpPr/>
          <p:nvPr/>
        </p:nvSpPr>
        <p:spPr>
          <a:xfrm>
            <a:off x="8497442" y="3454893"/>
            <a:ext cx="3300857" cy="3339084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Edit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7" y="6317911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7981631" y="2952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619838" y="2756700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ﾚﾋﾞｭｰ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64886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311886" y="525476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レストラン選択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684F0CCA-3B68-E240-A746-6D4E2EE8F82A}"/>
              </a:ext>
            </a:extLst>
          </p:cNvPr>
          <p:cNvSpPr/>
          <p:nvPr/>
        </p:nvSpPr>
        <p:spPr>
          <a:xfrm>
            <a:off x="311886" y="24033"/>
            <a:ext cx="10660914" cy="6833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59048" y="25453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6969031" y="5327557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レビュー追加</a:t>
            </a: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CC6805-5028-A54B-8C81-E1F7D4C79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333" y="404476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C09B30-BCFE-764D-B8FC-40B75FC62775}"/>
              </a:ext>
            </a:extLst>
          </p:cNvPr>
          <p:cNvSpPr txBox="1"/>
          <p:nvPr/>
        </p:nvSpPr>
        <p:spPr>
          <a:xfrm>
            <a:off x="8464979" y="69458"/>
            <a:ext cx="252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7" y="6317911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7981631" y="2952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619838" y="2756700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ﾚﾋﾞｭｰ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64886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311886" y="525476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レストラン選択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C6287E7-2DBE-5546-816E-8106FDA17A0B}"/>
              </a:ext>
            </a:extLst>
          </p:cNvPr>
          <p:cNvSpPr/>
          <p:nvPr/>
        </p:nvSpPr>
        <p:spPr>
          <a:xfrm>
            <a:off x="124303" y="305048"/>
            <a:ext cx="11888631" cy="6363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21" y="756032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138" y="3161568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" y="759206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552" y="756031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693522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453555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262609" y="2510249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618114" y="4385279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544805" y="3819322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568920" y="4119581"/>
            <a:ext cx="164955" cy="47322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153148" y="43004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レビュー選択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886634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648499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484242" y="29336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初回は全ての星が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r>
              <a:rPr kumimoji="1" lang="ja-JP" altLang="en-US" sz="1600">
                <a:solidFill>
                  <a:srgbClr val="FF0000"/>
                </a:solidFill>
              </a:rPr>
              <a:t>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981361" y="30942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749178" y="2426081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562305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6137121" y="1005590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615747" y="1190256"/>
            <a:ext cx="719391" cy="36413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7916952" y="44068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レビュー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613629" y="2780074"/>
            <a:ext cx="22730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309791" y="3191934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0"/>
            <a:endCxn id="46" idx="3"/>
          </p:cNvCxnSpPr>
          <p:nvPr/>
        </p:nvCxnSpPr>
        <p:spPr>
          <a:xfrm rot="16200000" flipV="1">
            <a:off x="7889712" y="1582784"/>
            <a:ext cx="2319296" cy="89900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892094" y="5808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432726" y="78146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D03F887-6B2D-EE4B-8C5F-B2CA54D21889}"/>
              </a:ext>
            </a:extLst>
          </p:cNvPr>
          <p:cNvSpPr/>
          <p:nvPr/>
        </p:nvSpPr>
        <p:spPr>
          <a:xfrm>
            <a:off x="394038" y="61882"/>
            <a:ext cx="8364920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CA440D-004F-C44E-B32B-29AA0CFC890E}"/>
              </a:ext>
            </a:extLst>
          </p:cNvPr>
          <p:cNvSpPr/>
          <p:nvPr/>
        </p:nvSpPr>
        <p:spPr>
          <a:xfrm>
            <a:off x="9211791" y="2410045"/>
            <a:ext cx="2688341" cy="4185565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UserReviewDetail</a:t>
            </a:r>
            <a:endParaRPr lang="ja-JP" alt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C6287E7-2DBE-5546-816E-8106FDA17A0B}"/>
              </a:ext>
            </a:extLst>
          </p:cNvPr>
          <p:cNvSpPr/>
          <p:nvPr/>
        </p:nvSpPr>
        <p:spPr>
          <a:xfrm>
            <a:off x="124303" y="305048"/>
            <a:ext cx="11888631" cy="6363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21" y="756032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138" y="3161568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" y="759206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552" y="756031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693522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453555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262609" y="2510249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618114" y="4385279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544805" y="3819322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568920" y="4119581"/>
            <a:ext cx="164955" cy="47322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153148" y="43004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レビュー選択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886634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648499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484242" y="29336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初回は全ての星が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r>
              <a:rPr kumimoji="1" lang="ja-JP" altLang="en-US" sz="1600">
                <a:solidFill>
                  <a:srgbClr val="FF0000"/>
                </a:solidFill>
              </a:rPr>
              <a:t>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981361" y="30942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749178" y="2426081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562305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6137121" y="1005590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615747" y="1190256"/>
            <a:ext cx="719391" cy="36413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7916952" y="44068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レビュー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613629" y="2780074"/>
            <a:ext cx="22730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309791" y="3191934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0"/>
            <a:endCxn id="46" idx="3"/>
          </p:cNvCxnSpPr>
          <p:nvPr/>
        </p:nvCxnSpPr>
        <p:spPr>
          <a:xfrm rot="16200000" flipV="1">
            <a:off x="7889712" y="1582784"/>
            <a:ext cx="2319296" cy="89900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892094" y="5808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432726" y="78146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4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88" y="517448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5" y="88574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33" y="120959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33" y="3830777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096" y="3767277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4091864" y="3114295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2423473" y="3264425"/>
            <a:ext cx="1668391" cy="6636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802515" y="3038398"/>
            <a:ext cx="1620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アカウント選択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2480588" y="2346660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4624283" y="2327198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811441" y="19999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2527831" y="1747047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896538" y="1005982"/>
            <a:ext cx="1463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名前を直接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編集できます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6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600">
                <a:solidFill>
                  <a:srgbClr val="FF0000"/>
                </a:solidFill>
              </a:rPr>
              <a:t>で確定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5400000" flipH="1" flipV="1">
            <a:off x="2072593" y="1381742"/>
            <a:ext cx="11113" cy="899362"/>
          </a:xfrm>
          <a:prstGeom prst="bentConnector4">
            <a:avLst>
              <a:gd name="adj1" fmla="val -2057050"/>
              <a:gd name="adj2" fmla="val 9069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4865853" y="4346082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7558253" y="9297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7880257" y="1091365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989457" y="8021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5278790" y="1764486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4760145" y="3548758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rgbClr val="FF0000"/>
                </a:solidFill>
              </a:rPr>
              <a:t>ﾚﾋﾞｭｰ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>
                <a:solidFill>
                  <a:srgbClr val="FF0000"/>
                </a:solidFill>
              </a:rPr>
              <a:t>削除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108851-889F-2B41-991E-7683CCCD1C5A}"/>
              </a:ext>
            </a:extLst>
          </p:cNvPr>
          <p:cNvSpPr/>
          <p:nvPr/>
        </p:nvSpPr>
        <p:spPr>
          <a:xfrm>
            <a:off x="847497" y="100572"/>
            <a:ext cx="3918270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</a:t>
            </a:r>
          </a:p>
          <a:p>
            <a:r>
              <a:rPr kumimoji="1" lang="en-US" altLang="ja-JP" b="1" dirty="0">
                <a:solidFill>
                  <a:srgbClr val="0070C0"/>
                </a:solidFill>
              </a:rPr>
              <a:t>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10618953" y="37872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5688609" y="92692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4626949" y="1111592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4811441" y="8215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4459816" y="102042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8763377" y="124941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7674791" y="-28241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941312" y="8853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8720243" y="3212515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952446" y="529017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  <a:r>
              <a:rPr lang="ja-JP" altLang="en-US" sz="1600">
                <a:solidFill>
                  <a:srgbClr val="FF0000"/>
                </a:solidFill>
              </a:rPr>
              <a:t>確定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02E4C792-FAEF-C147-BB1A-4D32AF3E87A7}"/>
              </a:ext>
            </a:extLst>
          </p:cNvPr>
          <p:cNvSpPr/>
          <p:nvPr/>
        </p:nvSpPr>
        <p:spPr>
          <a:xfrm>
            <a:off x="5481730" y="87872"/>
            <a:ext cx="2557159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45D78097-C10E-5143-9793-14010AE100FE}"/>
              </a:ext>
            </a:extLst>
          </p:cNvPr>
          <p:cNvSpPr/>
          <p:nvPr/>
        </p:nvSpPr>
        <p:spPr>
          <a:xfrm>
            <a:off x="8504603" y="100572"/>
            <a:ext cx="2557159" cy="418740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ReviewEdit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7262939" y="3909637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2658621" y="1632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6399095" y="31269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9421805" y="847900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2784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E02980E-A7B4-DA40-AAE4-20CD6FAEC9F1}"/>
              </a:ext>
            </a:extLst>
          </p:cNvPr>
          <p:cNvSpPr/>
          <p:nvPr/>
        </p:nvSpPr>
        <p:spPr>
          <a:xfrm>
            <a:off x="719328" y="26562"/>
            <a:ext cx="1043635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88" y="517448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5" y="88574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33" y="120959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33" y="3830777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096" y="3767277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4091864" y="3114295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2423473" y="3264425"/>
            <a:ext cx="1668391" cy="6636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802515" y="3038398"/>
            <a:ext cx="1620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アカウント選択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2480588" y="2346660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4624283" y="2327198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811441" y="19999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2527831" y="1747047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896538" y="1005982"/>
            <a:ext cx="1463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名前を直接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編集できます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6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600">
                <a:solidFill>
                  <a:srgbClr val="FF0000"/>
                </a:solidFill>
              </a:rPr>
              <a:t>で確定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5400000" flipH="1" flipV="1">
            <a:off x="2072593" y="1381742"/>
            <a:ext cx="11113" cy="899362"/>
          </a:xfrm>
          <a:prstGeom prst="bentConnector4">
            <a:avLst>
              <a:gd name="adj1" fmla="val -2057050"/>
              <a:gd name="adj2" fmla="val 9069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4865853" y="4346082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7558253" y="9297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7880257" y="1091365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989457" y="8021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5278790" y="1764486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4760145" y="3548758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rgbClr val="FF0000"/>
                </a:solidFill>
              </a:rPr>
              <a:t>ﾚﾋﾞｭｰ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>
                <a:solidFill>
                  <a:srgbClr val="FF0000"/>
                </a:solidFill>
              </a:rPr>
              <a:t>削除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10618953" y="37872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5688609" y="92692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4626949" y="1111592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4811441" y="8215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4459816" y="102042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8763377" y="124941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7674791" y="-28241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941312" y="8853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8720243" y="3212515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952446" y="529017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  <a:r>
              <a:rPr lang="ja-JP" altLang="en-US" sz="1600">
                <a:solidFill>
                  <a:srgbClr val="FF0000"/>
                </a:solidFill>
              </a:rPr>
              <a:t>確定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7262939" y="3909637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2658621" y="1632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6033335" y="31269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9421805" y="847900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035541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241</Words>
  <Application>Microsoft Macintosh PowerPoint</Application>
  <PresentationFormat>ワイド画面</PresentationFormat>
  <Paragraphs>120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高城　勝信</dc:creator>
  <cp:lastModifiedBy>高城　勝信</cp:lastModifiedBy>
  <cp:revision>28</cp:revision>
  <dcterms:created xsi:type="dcterms:W3CDTF">2020-09-06T15:04:45Z</dcterms:created>
  <dcterms:modified xsi:type="dcterms:W3CDTF">2020-09-08T00:40:30Z</dcterms:modified>
</cp:coreProperties>
</file>